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d1a7ce63d793b08cd6e303d7edffee03d151f1e5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d1a7ce63d793b08cd6e303d7edffee03d151f1e5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 strike="noStrik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 strike="noStrik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 strike="noStrik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2025-10-16T23:14:59Z</dcterms:modified>
  <cp:category/>
</cp:coreProperties>
</file>

<file path=docProps/thumbnail.jpeg>
</file>